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2"/>
  </p:sldIdLst>
  <p:sldSz cx="12192000" cy="6858000"/>
  <p:notesSz cx="9926638" cy="1435576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3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56" y="102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A6E26-EBC0-4E46-9B09-4F71DDA32FD5}" type="datetimeFigureOut">
              <a:rPr lang="ko-KR" altLang="en-US" smtClean="0"/>
              <a:t>2026-05-27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460B7-55AE-416E-BF9E-C2A12C44F5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79366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A6E26-EBC0-4E46-9B09-4F71DDA32FD5}" type="datetimeFigureOut">
              <a:rPr lang="ko-KR" altLang="en-US" smtClean="0"/>
              <a:t>2026-05-27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460B7-55AE-416E-BF9E-C2A12C44F5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350412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A6E26-EBC0-4E46-9B09-4F71DDA32FD5}" type="datetimeFigureOut">
              <a:rPr lang="ko-KR" altLang="en-US" smtClean="0"/>
              <a:t>2026-05-27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460B7-55AE-416E-BF9E-C2A12C44F5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0797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A6E26-EBC0-4E46-9B09-4F71DDA32FD5}" type="datetimeFigureOut">
              <a:rPr lang="ko-KR" altLang="en-US" smtClean="0"/>
              <a:t>2026-05-27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460B7-55AE-416E-BF9E-C2A12C44F5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56063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A6E26-EBC0-4E46-9B09-4F71DDA32FD5}" type="datetimeFigureOut">
              <a:rPr lang="ko-KR" altLang="en-US" smtClean="0"/>
              <a:t>2026-05-27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460B7-55AE-416E-BF9E-C2A12C44F5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09479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A6E26-EBC0-4E46-9B09-4F71DDA32FD5}" type="datetimeFigureOut">
              <a:rPr lang="ko-KR" altLang="en-US" smtClean="0"/>
              <a:t>2026-05-27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460B7-55AE-416E-BF9E-C2A12C44F5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53593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A6E26-EBC0-4E46-9B09-4F71DDA32FD5}" type="datetimeFigureOut">
              <a:rPr lang="ko-KR" altLang="en-US" smtClean="0"/>
              <a:t>2026-05-27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460B7-55AE-416E-BF9E-C2A12C44F5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42760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A6E26-EBC0-4E46-9B09-4F71DDA32FD5}" type="datetimeFigureOut">
              <a:rPr lang="ko-KR" altLang="en-US" smtClean="0"/>
              <a:t>2026-05-27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460B7-55AE-416E-BF9E-C2A12C44F5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10380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A6E26-EBC0-4E46-9B09-4F71DDA32FD5}" type="datetimeFigureOut">
              <a:rPr lang="ko-KR" altLang="en-US" smtClean="0"/>
              <a:t>2026-05-27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460B7-55AE-416E-BF9E-C2A12C44F5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9715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A6E26-EBC0-4E46-9B09-4F71DDA32FD5}" type="datetimeFigureOut">
              <a:rPr lang="ko-KR" altLang="en-US" smtClean="0"/>
              <a:t>2026-05-27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460B7-55AE-416E-BF9E-C2A12C44F5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44072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A6E26-EBC0-4E46-9B09-4F71DDA32FD5}" type="datetimeFigureOut">
              <a:rPr lang="ko-KR" altLang="en-US" smtClean="0"/>
              <a:t>2026-05-27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460B7-55AE-416E-BF9E-C2A12C44F5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52509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CA6E26-EBC0-4E46-9B09-4F71DDA32FD5}" type="datetimeFigureOut">
              <a:rPr lang="ko-KR" altLang="en-US" smtClean="0"/>
              <a:t>2026-05-27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4460B7-55AE-416E-BF9E-C2A12C44F5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7599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9255" y="17479"/>
            <a:ext cx="11498812" cy="663293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02869" y="2082876"/>
            <a:ext cx="776173" cy="246221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1000" b="1" dirty="0">
                <a:solidFill>
                  <a:schemeClr val="bg1"/>
                </a:solidFill>
              </a:rPr>
              <a:t>화장실</a:t>
            </a:r>
            <a:r>
              <a:rPr lang="en-US" altLang="ko-KR" sz="1000" b="1" dirty="0">
                <a:solidFill>
                  <a:schemeClr val="bg1"/>
                </a:solidFill>
              </a:rPr>
              <a:t>(</a:t>
            </a:r>
            <a:r>
              <a:rPr lang="ko-KR" altLang="en-US" sz="1000" b="1" dirty="0">
                <a:solidFill>
                  <a:schemeClr val="bg1"/>
                </a:solidFill>
              </a:rPr>
              <a:t>여</a:t>
            </a:r>
            <a:r>
              <a:rPr lang="en-US" altLang="ko-KR" sz="1000" b="1" dirty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2869" y="2540182"/>
            <a:ext cx="784196" cy="246221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1000" b="1" dirty="0">
                <a:solidFill>
                  <a:schemeClr val="bg1"/>
                </a:solidFill>
              </a:rPr>
              <a:t>화장실</a:t>
            </a:r>
            <a:r>
              <a:rPr lang="en-US" altLang="ko-KR" sz="1000" b="1" dirty="0">
                <a:solidFill>
                  <a:schemeClr val="bg1"/>
                </a:solidFill>
              </a:rPr>
              <a:t>(</a:t>
            </a:r>
            <a:r>
              <a:rPr lang="ko-KR" altLang="en-US" sz="1000" b="1" dirty="0">
                <a:solidFill>
                  <a:schemeClr val="bg1"/>
                </a:solidFill>
              </a:rPr>
              <a:t>남</a:t>
            </a:r>
            <a:r>
              <a:rPr lang="en-US" altLang="ko-KR" sz="1000" b="1" dirty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229012" y="3083975"/>
            <a:ext cx="821972" cy="246221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1000" b="1" dirty="0">
                <a:solidFill>
                  <a:schemeClr val="bg1"/>
                </a:solidFill>
              </a:rPr>
              <a:t>안내데스크</a:t>
            </a:r>
            <a:endParaRPr lang="en-US" altLang="ko-KR" sz="1000" b="1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065983" y="2991486"/>
            <a:ext cx="747372" cy="246221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1000" b="1" dirty="0">
                <a:solidFill>
                  <a:schemeClr val="bg1"/>
                </a:solidFill>
              </a:rPr>
              <a:t>상담실</a:t>
            </a:r>
            <a:endParaRPr lang="en-US" altLang="ko-KR" sz="1000" b="1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762665" y="4479430"/>
            <a:ext cx="559699" cy="246221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1000" b="1" dirty="0">
                <a:solidFill>
                  <a:schemeClr val="bg1"/>
                </a:solidFill>
              </a:rPr>
              <a:t>로비</a:t>
            </a:r>
            <a:endParaRPr lang="en-US" altLang="ko-KR" sz="1000" b="1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252450" y="5888245"/>
            <a:ext cx="724525" cy="400110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1000" b="1" dirty="0">
                <a:solidFill>
                  <a:schemeClr val="bg1"/>
                </a:solidFill>
              </a:rPr>
              <a:t>스케이트</a:t>
            </a:r>
          </a:p>
          <a:p>
            <a:pPr lvl="0" algn="ctr">
              <a:defRPr/>
            </a:pPr>
            <a:r>
              <a:rPr lang="ko-KR" altLang="en-US" sz="1000" b="1" dirty="0" err="1">
                <a:solidFill>
                  <a:schemeClr val="bg1"/>
                </a:solidFill>
              </a:rPr>
              <a:t>대여실</a:t>
            </a:r>
            <a:endParaRPr lang="en-US" altLang="ko-KR" sz="1000" b="1" dirty="0">
              <a:solidFill>
                <a:schemeClr val="bg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114079" y="6065803"/>
            <a:ext cx="876807" cy="400110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1000" b="1" dirty="0">
                <a:solidFill>
                  <a:schemeClr val="bg1"/>
                </a:solidFill>
              </a:rPr>
              <a:t>의무실</a:t>
            </a:r>
            <a:r>
              <a:rPr lang="en-US" altLang="ko-KR" sz="1000" b="1" dirty="0">
                <a:solidFill>
                  <a:schemeClr val="bg1"/>
                </a:solidFill>
              </a:rPr>
              <a:t>/</a:t>
            </a:r>
          </a:p>
          <a:p>
            <a:pPr lvl="0" algn="ctr">
              <a:defRPr/>
            </a:pPr>
            <a:r>
              <a:rPr lang="ko-KR" altLang="en-US" sz="1000" b="1" dirty="0">
                <a:solidFill>
                  <a:schemeClr val="bg1"/>
                </a:solidFill>
              </a:rPr>
              <a:t>안전요원실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016356" y="6080564"/>
            <a:ext cx="630223" cy="369332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900" b="1" dirty="0">
                <a:solidFill>
                  <a:schemeClr val="bg1"/>
                </a:solidFill>
              </a:rPr>
              <a:t>외부</a:t>
            </a:r>
          </a:p>
          <a:p>
            <a:pPr lvl="0" algn="ctr">
              <a:defRPr/>
            </a:pPr>
            <a:r>
              <a:rPr lang="ko-KR" altLang="en-US" sz="900" b="1" dirty="0" err="1">
                <a:solidFill>
                  <a:schemeClr val="bg1"/>
                </a:solidFill>
              </a:rPr>
              <a:t>강사실</a:t>
            </a:r>
            <a:r>
              <a:rPr lang="ko-KR" altLang="en-US" sz="900" b="1" dirty="0">
                <a:solidFill>
                  <a:schemeClr val="bg1"/>
                </a:solidFill>
              </a:rPr>
              <a:t> </a:t>
            </a:r>
            <a:endParaRPr lang="en-US" altLang="ko-KR" sz="900" b="1" dirty="0">
              <a:solidFill>
                <a:schemeClr val="bg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740273" y="6235081"/>
            <a:ext cx="630223" cy="230832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900" b="1" dirty="0" err="1">
                <a:solidFill>
                  <a:schemeClr val="bg1"/>
                </a:solidFill>
              </a:rPr>
              <a:t>락커룸</a:t>
            </a:r>
            <a:r>
              <a:rPr lang="en-US" altLang="ko-KR" sz="9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496157" y="6235081"/>
            <a:ext cx="630223" cy="230832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900" b="1" dirty="0" err="1">
                <a:solidFill>
                  <a:schemeClr val="bg1"/>
                </a:solidFill>
              </a:rPr>
              <a:t>락커룸</a:t>
            </a:r>
            <a:r>
              <a:rPr lang="en-US" altLang="ko-KR" sz="900" b="1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218661" y="6235081"/>
            <a:ext cx="630223" cy="230832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900" b="1" dirty="0" err="1">
                <a:solidFill>
                  <a:schemeClr val="bg1"/>
                </a:solidFill>
              </a:rPr>
              <a:t>락커룸</a:t>
            </a:r>
            <a:r>
              <a:rPr lang="en-US" altLang="ko-KR" sz="9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897019" y="6235081"/>
            <a:ext cx="630223" cy="230832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900" b="1" dirty="0" err="1">
                <a:solidFill>
                  <a:schemeClr val="bg1"/>
                </a:solidFill>
              </a:rPr>
              <a:t>락커룸</a:t>
            </a:r>
            <a:r>
              <a:rPr lang="en-US" altLang="ko-KR" sz="900" b="1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638213" y="6235081"/>
            <a:ext cx="630223" cy="230832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900" b="1" dirty="0" err="1">
                <a:solidFill>
                  <a:schemeClr val="bg1"/>
                </a:solidFill>
              </a:rPr>
              <a:t>락커룸</a:t>
            </a:r>
            <a:r>
              <a:rPr lang="en-US" altLang="ko-KR" sz="9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361894" y="6235081"/>
            <a:ext cx="630224" cy="230832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900" b="1" dirty="0" err="1">
                <a:solidFill>
                  <a:schemeClr val="bg1"/>
                </a:solidFill>
              </a:rPr>
              <a:t>락커룸</a:t>
            </a:r>
            <a:r>
              <a:rPr lang="en-US" altLang="ko-KR" sz="900" b="1" dirty="0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048329" y="6235081"/>
            <a:ext cx="630223" cy="230832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900" b="1" dirty="0" err="1">
                <a:solidFill>
                  <a:schemeClr val="bg1"/>
                </a:solidFill>
              </a:rPr>
              <a:t>락커룸</a:t>
            </a:r>
            <a:r>
              <a:rPr lang="en-US" altLang="ko-KR" sz="900" b="1" dirty="0"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343821" y="3144057"/>
            <a:ext cx="748619" cy="246221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1000" b="1" dirty="0" err="1">
                <a:solidFill>
                  <a:schemeClr val="bg1"/>
                </a:solidFill>
              </a:rPr>
              <a:t>정빙원실</a:t>
            </a:r>
            <a:endParaRPr lang="ko-KR" altLang="en-US" sz="1000" b="1" dirty="0">
              <a:solidFill>
                <a:schemeClr val="bg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0322632" y="3844773"/>
            <a:ext cx="748619" cy="246221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1000" b="1" dirty="0" err="1">
                <a:solidFill>
                  <a:schemeClr val="bg1"/>
                </a:solidFill>
              </a:rPr>
              <a:t>정빙기실</a:t>
            </a:r>
            <a:endParaRPr lang="ko-KR" altLang="en-US" sz="1000" b="1" dirty="0">
              <a:solidFill>
                <a:schemeClr val="bg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0490523" y="4622366"/>
            <a:ext cx="543886" cy="246221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1000" b="1" dirty="0">
                <a:solidFill>
                  <a:schemeClr val="bg1"/>
                </a:solidFill>
              </a:rPr>
              <a:t>창고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0526979" y="5052672"/>
            <a:ext cx="1372389" cy="230832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900" b="1" dirty="0">
                <a:solidFill>
                  <a:schemeClr val="bg1"/>
                </a:solidFill>
              </a:rPr>
              <a:t>장애인화장실</a:t>
            </a:r>
            <a:r>
              <a:rPr lang="en-US" altLang="ko-KR" sz="900" b="1" dirty="0">
                <a:solidFill>
                  <a:schemeClr val="bg1"/>
                </a:solidFill>
              </a:rPr>
              <a:t>(</a:t>
            </a:r>
            <a:r>
              <a:rPr lang="ko-KR" altLang="en-US" sz="900" b="1" dirty="0">
                <a:solidFill>
                  <a:schemeClr val="bg1"/>
                </a:solidFill>
              </a:rPr>
              <a:t>여</a:t>
            </a:r>
            <a:r>
              <a:rPr lang="en-US" altLang="ko-KR" sz="900" b="1" dirty="0">
                <a:solidFill>
                  <a:schemeClr val="bg1"/>
                </a:solidFill>
              </a:rPr>
              <a:t>)</a:t>
            </a:r>
            <a:r>
              <a:rPr lang="ko-KR" altLang="en-US" sz="900" b="1" dirty="0">
                <a:solidFill>
                  <a:schemeClr val="bg1"/>
                </a:solidFill>
              </a:rPr>
              <a:t> </a:t>
            </a:r>
            <a:endParaRPr lang="en-US" altLang="ko-KR" sz="900" b="1" dirty="0">
              <a:solidFill>
                <a:schemeClr val="bg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007968" y="4463685"/>
            <a:ext cx="567006" cy="246221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1000" b="1" dirty="0" err="1">
                <a:solidFill>
                  <a:schemeClr val="bg1"/>
                </a:solidFill>
              </a:rPr>
              <a:t>강사실</a:t>
            </a:r>
            <a:endParaRPr lang="en-US" altLang="ko-KR" sz="1000" b="1" dirty="0">
              <a:solidFill>
                <a:schemeClr val="bg1"/>
              </a:solidFill>
            </a:endParaRPr>
          </a:p>
        </p:txBody>
      </p:sp>
      <p:sp>
        <p:nvSpPr>
          <p:cNvPr id="31" name="TextBox 27"/>
          <p:cNvSpPr txBox="1"/>
          <p:nvPr/>
        </p:nvSpPr>
        <p:spPr>
          <a:xfrm>
            <a:off x="10528566" y="5306541"/>
            <a:ext cx="1372389" cy="230832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900" b="1" dirty="0">
                <a:solidFill>
                  <a:schemeClr val="bg1"/>
                </a:solidFill>
              </a:rPr>
              <a:t>장애인화장실</a:t>
            </a:r>
            <a:r>
              <a:rPr lang="en-US" altLang="ko-KR" sz="900" b="1" dirty="0">
                <a:solidFill>
                  <a:schemeClr val="bg1"/>
                </a:solidFill>
              </a:rPr>
              <a:t>(</a:t>
            </a:r>
            <a:r>
              <a:rPr lang="ko-KR" altLang="en-US" sz="900" b="1" dirty="0">
                <a:solidFill>
                  <a:schemeClr val="bg1"/>
                </a:solidFill>
              </a:rPr>
              <a:t>남</a:t>
            </a:r>
            <a:r>
              <a:rPr lang="en-US" altLang="ko-KR" sz="900" b="1" dirty="0">
                <a:solidFill>
                  <a:schemeClr val="bg1"/>
                </a:solidFill>
              </a:rPr>
              <a:t>)</a:t>
            </a:r>
            <a:r>
              <a:rPr lang="ko-KR" altLang="en-US" sz="900" b="1" dirty="0">
                <a:solidFill>
                  <a:schemeClr val="bg1"/>
                </a:solidFill>
              </a:rPr>
              <a:t> </a:t>
            </a:r>
            <a:endParaRPr lang="en-US" altLang="ko-KR" sz="900" b="1" dirty="0">
              <a:solidFill>
                <a:schemeClr val="bg1"/>
              </a:solidFill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01D35D7D-2317-43F7-B62A-9D8EF2F84457}"/>
              </a:ext>
            </a:extLst>
          </p:cNvPr>
          <p:cNvSpPr/>
          <p:nvPr/>
        </p:nvSpPr>
        <p:spPr>
          <a:xfrm>
            <a:off x="9738900" y="0"/>
            <a:ext cx="395700" cy="1524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54DED6D3-AA4A-45F8-B4B7-613DB1320FA7}"/>
              </a:ext>
            </a:extLst>
          </p:cNvPr>
          <p:cNvSpPr/>
          <p:nvPr/>
        </p:nvSpPr>
        <p:spPr>
          <a:xfrm>
            <a:off x="11915954" y="0"/>
            <a:ext cx="211128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4406F24-F3BB-4B1A-9B3A-FA0B78FA0E0C}"/>
              </a:ext>
            </a:extLst>
          </p:cNvPr>
          <p:cNvSpPr txBox="1"/>
          <p:nvPr/>
        </p:nvSpPr>
        <p:spPr>
          <a:xfrm>
            <a:off x="1278730" y="5613255"/>
            <a:ext cx="452110" cy="246221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1000" b="1">
                <a:solidFill>
                  <a:schemeClr val="bg1"/>
                </a:solidFill>
              </a:rPr>
              <a:t>계단</a:t>
            </a:r>
            <a:endParaRPr lang="en-US" altLang="ko-KR" sz="1000" b="1" dirty="0">
              <a:solidFill>
                <a:schemeClr val="bg1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EEB54668-4DC0-4A69-B1B2-ACA6CAB6860F}"/>
              </a:ext>
            </a:extLst>
          </p:cNvPr>
          <p:cNvSpPr txBox="1"/>
          <p:nvPr/>
        </p:nvSpPr>
        <p:spPr>
          <a:xfrm>
            <a:off x="10490523" y="5595232"/>
            <a:ext cx="452110" cy="246221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1000" b="1" dirty="0">
                <a:solidFill>
                  <a:schemeClr val="bg1"/>
                </a:solidFill>
              </a:rPr>
              <a:t>계단</a:t>
            </a:r>
            <a:endParaRPr lang="en-US" altLang="ko-KR" sz="1000" b="1" dirty="0">
              <a:solidFill>
                <a:schemeClr val="bg1"/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3E64F62-D24F-4CE4-B1E8-C978849C9CF2}"/>
              </a:ext>
            </a:extLst>
          </p:cNvPr>
          <p:cNvSpPr txBox="1"/>
          <p:nvPr/>
        </p:nvSpPr>
        <p:spPr>
          <a:xfrm>
            <a:off x="10475356" y="2515793"/>
            <a:ext cx="452110" cy="246221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1000" b="1">
                <a:solidFill>
                  <a:schemeClr val="bg1"/>
                </a:solidFill>
              </a:rPr>
              <a:t>계단</a:t>
            </a:r>
            <a:endParaRPr lang="en-US" altLang="ko-KR" sz="1000" b="1" dirty="0">
              <a:solidFill>
                <a:schemeClr val="bg1"/>
              </a:solidFill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A45896F-23EE-431E-A265-1D85EC321FC8}"/>
              </a:ext>
            </a:extLst>
          </p:cNvPr>
          <p:cNvSpPr txBox="1"/>
          <p:nvPr/>
        </p:nvSpPr>
        <p:spPr>
          <a:xfrm>
            <a:off x="1566600" y="5985791"/>
            <a:ext cx="452110" cy="246221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altLang="ko-KR" sz="1000" b="1" dirty="0">
                <a:solidFill>
                  <a:schemeClr val="bg1"/>
                </a:solidFill>
              </a:rPr>
              <a:t>E/V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613A34CA-F3CB-433A-AB50-C9E238D6B989}"/>
              </a:ext>
            </a:extLst>
          </p:cNvPr>
          <p:cNvSpPr/>
          <p:nvPr/>
        </p:nvSpPr>
        <p:spPr>
          <a:xfrm>
            <a:off x="1244861" y="3425822"/>
            <a:ext cx="824143" cy="1967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06052BBE-0A78-4E34-BD4D-D64885C8065C}"/>
              </a:ext>
            </a:extLst>
          </p:cNvPr>
          <p:cNvSpPr/>
          <p:nvPr/>
        </p:nvSpPr>
        <p:spPr>
          <a:xfrm>
            <a:off x="2235459" y="3617473"/>
            <a:ext cx="355340" cy="1967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E24A2E3-0A1E-41B8-97B0-76F29518864C}"/>
              </a:ext>
            </a:extLst>
          </p:cNvPr>
          <p:cNvSpPr txBox="1"/>
          <p:nvPr/>
        </p:nvSpPr>
        <p:spPr>
          <a:xfrm>
            <a:off x="1033190" y="3877586"/>
            <a:ext cx="567007" cy="246221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1000" b="1">
                <a:solidFill>
                  <a:schemeClr val="bg1"/>
                </a:solidFill>
              </a:rPr>
              <a:t>방풍실</a:t>
            </a:r>
            <a:endParaRPr lang="en-US" altLang="ko-KR" sz="1000" b="1" dirty="0">
              <a:solidFill>
                <a:schemeClr val="bg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D52E9B4-7DC6-42DB-A189-20D6C62DA57C}"/>
              </a:ext>
            </a:extLst>
          </p:cNvPr>
          <p:cNvSpPr txBox="1"/>
          <p:nvPr/>
        </p:nvSpPr>
        <p:spPr>
          <a:xfrm>
            <a:off x="2813355" y="127000"/>
            <a:ext cx="6110512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1" algn="ctr"/>
            <a:r>
              <a:rPr lang="ko-KR" altLang="en-US" sz="32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대구제</a:t>
            </a:r>
            <a:r>
              <a:rPr lang="en-US" altLang="ko-KR" sz="3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r>
              <a:rPr lang="ko-KR" altLang="en-US" sz="32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빙상장</a:t>
            </a:r>
            <a:r>
              <a:rPr lang="ko-KR" altLang="en-US" sz="3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3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3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층 배치도</a:t>
            </a:r>
            <a:endParaRPr lang="ko-KR" altLang="en-US" sz="3200" dirty="0">
              <a:latin typeface="+mj-lt"/>
              <a:ea typeface="HY헤드라인M" panose="02030600000101010101" pitchFamily="18" charset="-127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8E2BEF8-2CDD-40FA-9935-0736AD15D6D4}"/>
              </a:ext>
            </a:extLst>
          </p:cNvPr>
          <p:cNvSpPr txBox="1"/>
          <p:nvPr/>
        </p:nvSpPr>
        <p:spPr>
          <a:xfrm>
            <a:off x="6104745" y="1904836"/>
            <a:ext cx="617788" cy="246221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1000" b="1">
                <a:solidFill>
                  <a:schemeClr val="bg1"/>
                </a:solidFill>
              </a:rPr>
              <a:t>전광판</a:t>
            </a:r>
            <a:endParaRPr lang="en-US" altLang="ko-KR" sz="1000" b="1" dirty="0">
              <a:solidFill>
                <a:schemeClr val="bg1"/>
              </a:solidFill>
            </a:endParaRPr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4481BEB4-AAF3-4829-B8C3-E5F19D58130F}"/>
              </a:ext>
            </a:extLst>
          </p:cNvPr>
          <p:cNvSpPr/>
          <p:nvPr/>
        </p:nvSpPr>
        <p:spPr>
          <a:xfrm>
            <a:off x="2115125" y="4018170"/>
            <a:ext cx="559699" cy="16368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ko-KR" altLang="en-US" sz="800" b="1" dirty="0">
                <a:solidFill>
                  <a:srgbClr val="FFFF00"/>
                </a:solidFill>
                <a:latin typeface="+mj-lt"/>
              </a:rPr>
              <a:t>자판기</a:t>
            </a:r>
            <a:endParaRPr lang="en-US" altLang="ko-KR" sz="800" b="1" dirty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43" name="직사각형 42">
            <a:extLst>
              <a:ext uri="{FF2B5EF4-FFF2-40B4-BE49-F238E27FC236}">
                <a16:creationId xmlns:a16="http://schemas.microsoft.com/office/drawing/2014/main" id="{A9B42C89-08C2-472E-84FA-F4E697E94D11}"/>
              </a:ext>
            </a:extLst>
          </p:cNvPr>
          <p:cNvSpPr/>
          <p:nvPr/>
        </p:nvSpPr>
        <p:spPr>
          <a:xfrm rot="16200000">
            <a:off x="1411496" y="4461236"/>
            <a:ext cx="559699" cy="12611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ko-KR" altLang="en-US" sz="800" b="1" dirty="0">
                <a:solidFill>
                  <a:srgbClr val="FFFF00"/>
                </a:solidFill>
                <a:latin typeface="+mj-lt"/>
              </a:rPr>
              <a:t>자판기</a:t>
            </a:r>
            <a:endParaRPr lang="en-US" altLang="ko-KR" sz="800" b="1" dirty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44" name="직사각형 43">
            <a:extLst>
              <a:ext uri="{FF2B5EF4-FFF2-40B4-BE49-F238E27FC236}">
                <a16:creationId xmlns:a16="http://schemas.microsoft.com/office/drawing/2014/main" id="{6B3E9765-23EB-454F-A63B-251EDB4D9BB7}"/>
              </a:ext>
            </a:extLst>
          </p:cNvPr>
          <p:cNvSpPr/>
          <p:nvPr/>
        </p:nvSpPr>
        <p:spPr>
          <a:xfrm>
            <a:off x="2252536" y="2047206"/>
            <a:ext cx="473074" cy="351229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ko-KR" altLang="en-US" sz="700" b="1" dirty="0">
                <a:solidFill>
                  <a:srgbClr val="FFFF00"/>
                </a:solidFill>
                <a:latin typeface="+mj-lt"/>
              </a:rPr>
              <a:t>스포츠용품점</a:t>
            </a:r>
            <a:endParaRPr lang="en-US" altLang="ko-KR" sz="700" b="1" dirty="0">
              <a:solidFill>
                <a:srgbClr val="FFFF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446846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579</TotalTime>
  <Words>61</Words>
  <Application>Microsoft Office PowerPoint</Application>
  <PresentationFormat>와이드스크린</PresentationFormat>
  <Paragraphs>34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HY헤드라인M</vt:lpstr>
      <vt:lpstr>맑은 고딕</vt:lpstr>
      <vt:lpstr>Arial</vt:lpstr>
      <vt:lpstr>Office 테마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57</cp:revision>
  <cp:lastPrinted>2026-01-28T08:59:52Z</cp:lastPrinted>
  <dcterms:created xsi:type="dcterms:W3CDTF">2026-01-08T08:50:49Z</dcterms:created>
  <dcterms:modified xsi:type="dcterms:W3CDTF">2026-05-27T04:55:42Z</dcterms:modified>
  <cp:version/>
</cp:coreProperties>
</file>